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sldIdLst>
    <p:sldId id="2147479589" r:id="rId5"/>
    <p:sldId id="2147479588" r:id="rId6"/>
    <p:sldId id="256" r:id="rId7"/>
    <p:sldId id="260" r:id="rId8"/>
    <p:sldId id="258" r:id="rId9"/>
    <p:sldId id="262" r:id="rId10"/>
    <p:sldId id="2147479586" r:id="rId11"/>
    <p:sldId id="263" r:id="rId12"/>
    <p:sldId id="2147479587" r:id="rId13"/>
    <p:sldId id="261" r:id="rId14"/>
    <p:sldId id="259" r:id="rId15"/>
    <p:sldId id="214747959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3C"/>
    <a:srgbClr val="004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60A9A-9D06-4C85-B451-BDA3C5EB3EF8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85177-283B-4428-9C83-AF9895ABD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6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85177-283B-4428-9C83-AF9895ABD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74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85177-283B-4428-9C83-AF9895ABD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2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54D4-7B73-675B-D8D0-D6F979D6F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5F811-79D7-29FB-32F0-7ADB01042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D6EDA-0422-CB6A-3030-3614F3DD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84A99-09FB-6225-5E67-F7B1D7F6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42FC2-9D3C-D85C-67A7-82E12C36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EA15-8FFA-27AB-7B34-89431EF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1FE6B-69C4-4E55-3B9D-A87862196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ABAF1-5989-28F9-6CAA-F668FB33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28C72-93F5-EFF7-6FC9-8968AD26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E9958-B638-DCFB-C15B-B50B9A3C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4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2A232-6FD1-E53D-349F-CFC5833F0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458F8-F267-5870-ACEE-82B7DADE4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D04A-07A4-1ECD-1503-F618C275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7001C-B468-78DF-E34C-E6DBAB8D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A7BF-9CF0-6D0D-4D04-F561D512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48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043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9480-9BA8-C064-FEFE-8EF4C66B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D134C-04A5-1570-DD80-033B3641C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B95B-EE53-53C4-4D73-E037FFD88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113A-475D-0C79-C231-2A08645F2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FEDE1-A129-B221-3CA9-5FDCBF96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1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C1F4-9FDA-8A6E-1A6E-8D37B0CC1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F7B8B-C83B-2279-9023-40380EDF9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AC581-4807-2B33-60AC-9924B160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F5869-21ED-7CF3-7A8C-FAFBF41E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9AAF7-B97A-4D97-EBD4-5AE108A7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3CCB-5C74-3BF3-5731-5F2BF0AC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942-BF9C-6FEC-636C-45DF8B10F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E5717-37E2-6232-D04F-35D61C7E6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5182D-43EF-2642-483D-7F5833CA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7794A-3FBA-D899-F8B6-E6F7CC687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A6FA-6A88-2224-5EEA-06523405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5087-7409-8C62-AAF8-04F61A2D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A7BA9-F4B0-B60F-7FBF-1A8D44ABE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62C58-0ECA-9C36-1497-36097896F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8EF99-A8A3-3536-966F-489A15895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D312C-43F1-C0C5-E1F3-7FAB863757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BB37B-3CAE-3EA5-2F31-3D939E5B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B3600-8C6B-17B2-5AD2-3660C42E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864C8D-F1DF-0424-503C-B142F4F9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1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BAE5-0EFE-988E-8204-6EEA6302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15C58-BAF7-1D84-45F0-46EB1380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4517A-4476-DF8F-9565-EE293AF2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BDF6-8958-92EC-28D6-AC2246C1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1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35A22-FDF1-9D2B-2ED0-CBD9F74E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2B31C-AEDA-F567-FEEE-B4191256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D0E1C-5EBB-266B-9D93-0727AAEE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63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F0A9-092E-00D2-7905-4D10B46B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1C99-5287-DBF8-27C1-11E35DAB5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42701-7E06-D614-46A8-AFAD7CA1F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2AFA2-44FF-1021-F4E6-5616AC63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7A994-CD08-6FCF-0641-E5C51062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E15D5-F61F-E6F5-704B-20FCB1A5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6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1726-242F-BCB2-59EC-3BB0F051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AD3534-2768-D0D4-7665-5A21B6C1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FFA8C-F8F6-2694-1F36-7F16A765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60578-115E-3F71-3168-F662A1B1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E8FC-9546-CD69-3E22-F1C593A5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CD9F5-1C87-2282-BC44-372EF412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8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C146F-D4E9-C215-F73A-820F88ED0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F7A11-37E4-1964-FD1B-0EB5093BB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7BFBC-10F5-A0CE-9097-E6A8D261B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C462C7-6FAF-7941-B54C-3DE9E5455AC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4750-4438-36D3-25FC-A32ACBA0E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0340B-C066-6FE3-EEC8-C0F2C2139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5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pilotAdventure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hyperlink" Target="https://linktr.ee/devabdulrehman" TargetMode="External"/><Relationship Id="rId7" Type="http://schemas.openxmlformats.org/officeDocument/2006/relationships/hyperlink" Target="https://www.arcommunity.me/" TargetMode="External"/><Relationship Id="rId12" Type="http://schemas.openxmlformats.org/officeDocument/2006/relationships/image" Target="../media/image16.png"/><Relationship Id="rId2" Type="http://schemas.openxmlformats.org/officeDocument/2006/relationships/hyperlink" Target="https://www.linkedin.com/in/abdulrehman0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bdulrehmanghub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medium.com/@abdulrehman0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twitter.com/devabdulrehman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pilotadventures?wt.mc_id=studentamb_267048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pilotadventures?wt.mc_id=studentamb_267048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speech-service/text-to-speech-avatar/what-is-text-to-speech-avatar?wt.mc_id=studentamb_26704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copilotadventures?wt.mc_id=studentamb_267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0123C"/>
            </a:gs>
            <a:gs pos="62000">
              <a:srgbClr val="00407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AE657-3CD5-D5E6-190A-40ABFF87C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6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/>
              <a:t>Next Steps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31797"/>
            <a:ext cx="5692018" cy="3925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Fork and clone the GitHub Adventures repo (star it too!).</a:t>
            </a:r>
          </a:p>
          <a:p>
            <a:pPr marL="342900" indent="-342900">
              <a:buAutoNum type="arabicPeriod"/>
            </a:pPr>
            <a:r>
              <a:rPr lang="en-US" sz="2400" dirty="0"/>
              <a:t>Complete the warmup adventure and learn the basics of using GitHub Copilot.</a:t>
            </a:r>
          </a:p>
          <a:p>
            <a:pPr marL="342900" indent="-342900">
              <a:buAutoNum type="arabicPeriod"/>
            </a:pPr>
            <a:r>
              <a:rPr lang="en-US" sz="2400" dirty="0"/>
              <a:t>Complete another Copilot Adventure of your choice.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13FAB27-FC9D-2167-728D-501577EAB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r="26250"/>
          <a:stretch/>
        </p:blipFill>
        <p:spPr>
          <a:xfrm>
            <a:off x="6488286" y="0"/>
            <a:ext cx="5700665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5239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/>
          </a:bodyPr>
          <a:lstStyle/>
          <a:p>
            <a:r>
              <a:rPr lang="en-US" sz="5000" dirty="0"/>
              <a:t>Q&amp;A Session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13FAB27-FC9D-2167-728D-501577EAB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5" r="15124"/>
          <a:stretch/>
        </p:blipFill>
        <p:spPr>
          <a:xfrm>
            <a:off x="6488286" y="0"/>
            <a:ext cx="5700665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CCC64-FD26-5F7C-F4CA-221762652276}"/>
              </a:ext>
            </a:extLst>
          </p:cNvPr>
          <p:cNvSpPr txBox="1"/>
          <p:nvPr/>
        </p:nvSpPr>
        <p:spPr>
          <a:xfrm>
            <a:off x="640080" y="5962734"/>
            <a:ext cx="609734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hlinkClick r:id="rId3"/>
              </a:rPr>
              <a:t>https://aka.ms/CopilotAdventures</a:t>
            </a:r>
            <a:r>
              <a:rPr lang="en-US" sz="240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66530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rgbClr val="00407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8FC397-3ACB-A562-DD1D-A0D0AF6876C8}"/>
              </a:ext>
            </a:extLst>
          </p:cNvPr>
          <p:cNvSpPr/>
          <p:nvPr/>
        </p:nvSpPr>
        <p:spPr>
          <a:xfrm>
            <a:off x="7751199" y="0"/>
            <a:ext cx="4440801" cy="6858000"/>
          </a:xfrm>
          <a:prstGeom prst="rect">
            <a:avLst/>
          </a:prstGeom>
          <a:solidFill>
            <a:srgbClr val="0012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D4CA1A-E7F5-718C-B8EF-52B21336FCFC}"/>
              </a:ext>
            </a:extLst>
          </p:cNvPr>
          <p:cNvSpPr txBox="1">
            <a:spLocks/>
          </p:cNvSpPr>
          <p:nvPr/>
        </p:nvSpPr>
        <p:spPr>
          <a:xfrm>
            <a:off x="320841" y="222583"/>
            <a:ext cx="5971675" cy="971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ptos Display" panose="020B0004020202020204" pitchFamily="34" charset="0"/>
              </a:rPr>
              <a:t>Thank You :)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789826-8BDD-3F77-27E1-37083136C8F7}"/>
              </a:ext>
            </a:extLst>
          </p:cNvPr>
          <p:cNvSpPr txBox="1">
            <a:spLocks/>
          </p:cNvSpPr>
          <p:nvPr/>
        </p:nvSpPr>
        <p:spPr>
          <a:xfrm>
            <a:off x="524639" y="1266002"/>
            <a:ext cx="7250010" cy="4216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Aptos Display" panose="020B0004020202020204" pitchFamily="34" charset="0"/>
              </a:rPr>
              <a:t>I will be happy to connect with you</a:t>
            </a:r>
          </a:p>
          <a:p>
            <a:pPr marL="0" indent="0">
              <a:buNone/>
            </a:pPr>
            <a:endParaRPr lang="en-US" sz="3200" b="1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ptos Display" panose="020B0004020202020204" pitchFamily="34" charset="0"/>
              </a:rPr>
              <a:t>      : </a:t>
            </a:r>
            <a:r>
              <a:rPr lang="en-US" sz="2600" dirty="0">
                <a:latin typeface="Aptos Display" panose="020B00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https://www.linkedin.com/in/abdulrehman0/</a:t>
            </a:r>
            <a:endParaRPr lang="en-US" sz="26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ptos Display" panose="020B0004020202020204" pitchFamily="34" charset="0"/>
              </a:rPr>
              <a:t>      : </a:t>
            </a:r>
            <a:r>
              <a:rPr lang="en-US" sz="2600" dirty="0">
                <a:latin typeface="Aptos Display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https://linktr.ee/devabdulrehman</a:t>
            </a:r>
            <a:endParaRPr lang="en-US" sz="26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ptos Display" panose="020B0004020202020204" pitchFamily="34" charset="0"/>
              </a:rPr>
              <a:t>      : </a:t>
            </a:r>
            <a:r>
              <a:rPr lang="en-US" sz="2600" dirty="0">
                <a:latin typeface="Aptos Display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https://twitter.com/devabdulrehman</a:t>
            </a:r>
            <a:endParaRPr lang="en-US" sz="26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ptos Display" panose="020B0004020202020204" pitchFamily="34" charset="0"/>
              </a:rPr>
              <a:t>      : </a:t>
            </a:r>
            <a:r>
              <a:rPr lang="en-US" sz="2600" dirty="0">
                <a:latin typeface="Aptos Display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https://medium.com/@abdulrehman0</a:t>
            </a:r>
            <a:endParaRPr lang="en-US" sz="26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ptos Display" panose="020B0004020202020204" pitchFamily="34" charset="0"/>
              </a:rPr>
              <a:t>      : </a:t>
            </a:r>
            <a:r>
              <a:rPr lang="en-US" sz="2600" dirty="0">
                <a:latin typeface="Aptos Display" panose="020B00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https://github.com/abdulrehmanghub</a:t>
            </a:r>
            <a:endParaRPr lang="en-US" sz="26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ptos Display" panose="020B0004020202020204" pitchFamily="34" charset="0"/>
              </a:rPr>
              <a:t>      : </a:t>
            </a:r>
            <a:r>
              <a:rPr lang="en-US" sz="2600" dirty="0">
                <a:latin typeface="Aptos Display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https://www.arcommunity.me</a:t>
            </a:r>
            <a:endParaRPr lang="en-US" sz="26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 Display" panose="020B00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133CEB-39CD-A9D0-709D-03115F7A97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9" y="2444871"/>
            <a:ext cx="368493" cy="3684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63C1FC-3DCD-9F5B-D0FC-E2FFF28A9C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56" y="4353714"/>
            <a:ext cx="368494" cy="3684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DD67DD-CCAD-D321-10F7-C0AD7506591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" y="3401558"/>
            <a:ext cx="368506" cy="3452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0CA9CB-C4B5-178D-FB4E-BC912CB79F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8" y="3874874"/>
            <a:ext cx="380537" cy="3805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DBC4FF-3414-9245-36B2-8EFB53C4CB5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2" y="2947509"/>
            <a:ext cx="270218" cy="331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CBF2C0-21CE-FFA7-1506-1E6B23A5463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76" y="1558883"/>
            <a:ext cx="2423572" cy="24235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F1EB212-76AF-E4FC-A0E7-EE85F69381A7}"/>
              </a:ext>
            </a:extLst>
          </p:cNvPr>
          <p:cNvSpPr/>
          <p:nvPr/>
        </p:nvSpPr>
        <p:spPr>
          <a:xfrm>
            <a:off x="8998214" y="3957215"/>
            <a:ext cx="2101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Abdul Rehman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D8346C-0204-A5A5-F43B-0CCC4D863092}"/>
              </a:ext>
            </a:extLst>
          </p:cNvPr>
          <p:cNvSpPr/>
          <p:nvPr/>
        </p:nvSpPr>
        <p:spPr>
          <a:xfrm>
            <a:off x="9456815" y="4319597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Gold MLSA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DD1A25-10DF-F8CA-8D91-3869080D7F1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776" t="26445" r="8450" b="16819"/>
          <a:stretch/>
        </p:blipFill>
        <p:spPr>
          <a:xfrm>
            <a:off x="371000" y="4893762"/>
            <a:ext cx="356460" cy="2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58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06" y="221111"/>
            <a:ext cx="5150721" cy="908416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Roboto"/>
              </a:rPr>
              <a:t>👋 Welcome</a:t>
            </a:r>
            <a:endParaRPr lang="en-US" sz="3200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94" y="2862013"/>
            <a:ext cx="6040280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  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76514-6D8C-39D5-76F7-54350BB8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" r="14"/>
          <a:stretch/>
        </p:blipFill>
        <p:spPr>
          <a:xfrm>
            <a:off x="7061544" y="0"/>
            <a:ext cx="5700665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24B97C8E-8EC5-CEB1-11C8-FB2D74EDD7F4}"/>
              </a:ext>
            </a:extLst>
          </p:cNvPr>
          <p:cNvSpPr txBox="1">
            <a:spLocks/>
          </p:cNvSpPr>
          <p:nvPr/>
        </p:nvSpPr>
        <p:spPr>
          <a:xfrm>
            <a:off x="512398" y="2677434"/>
            <a:ext cx="6738407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/>
              <a:t>Abdul Rehman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Gold Microsoft Learn Student Ambassador</a:t>
            </a:r>
          </a:p>
        </p:txBody>
      </p:sp>
    </p:spTree>
    <p:extLst>
      <p:ext uri="{BB962C8B-B14F-4D97-AF65-F5344CB8AC3E}">
        <p14:creationId xmlns:p14="http://schemas.microsoft.com/office/powerpoint/2010/main" val="25102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02F618-8A3F-AE0F-917B-26AF22926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2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Agenda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94" y="2862013"/>
            <a:ext cx="6040280" cy="33206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What are Copilot Adventures?</a:t>
            </a:r>
          </a:p>
          <a:p>
            <a:r>
              <a:rPr lang="en-US" dirty="0"/>
              <a:t>Getting Started with GitHub Copilot</a:t>
            </a:r>
          </a:p>
          <a:p>
            <a:r>
              <a:rPr lang="en-US" dirty="0"/>
              <a:t>Warmup Adventure</a:t>
            </a:r>
          </a:p>
          <a:p>
            <a:r>
              <a:rPr lang="en-US" dirty="0"/>
              <a:t>Coding Adventures</a:t>
            </a:r>
          </a:p>
          <a:p>
            <a:r>
              <a:rPr lang="en-US" dirty="0"/>
              <a:t>Next Steps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76514-6D8C-39D5-76F7-54350BB8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7" r="32723"/>
          <a:stretch/>
        </p:blipFill>
        <p:spPr>
          <a:xfrm>
            <a:off x="6488286" y="0"/>
            <a:ext cx="5700665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521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 fontScale="90000"/>
          </a:bodyPr>
          <a:lstStyle/>
          <a:p>
            <a:r>
              <a:rPr lang="en-US" sz="5000" dirty="0"/>
              <a:t>What are Copilot Adventures?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18080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Coding challenges that people solve using GitHub Copilot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castle on a mountain&#10;&#10;Description automatically generated">
            <a:extLst>
              <a:ext uri="{FF2B5EF4-FFF2-40B4-BE49-F238E27FC236}">
                <a16:creationId xmlns:a16="http://schemas.microsoft.com/office/drawing/2014/main" id="{D1976514-6D8C-39D5-76F7-54350BB8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r="27235" b="1"/>
          <a:stretch/>
        </p:blipFill>
        <p:spPr>
          <a:xfrm>
            <a:off x="6096000" y="0"/>
            <a:ext cx="6094477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6F2DFA-3F7B-654C-FD9F-755529DFD181}"/>
              </a:ext>
            </a:extLst>
          </p:cNvPr>
          <p:cNvSpPr txBox="1"/>
          <p:nvPr/>
        </p:nvSpPr>
        <p:spPr>
          <a:xfrm>
            <a:off x="680145" y="4457313"/>
            <a:ext cx="609734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hlinkClick r:id="rId3"/>
              </a:rPr>
              <a:t>https://aka.ms/CopilotAdventures 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116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/>
          </a:bodyPr>
          <a:lstStyle/>
          <a:p>
            <a:r>
              <a:rPr lang="en-US" sz="5000" dirty="0"/>
              <a:t>Demo: Warmup Adventure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18080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Chamber of Echoes </a:t>
            </a:r>
            <a:r>
              <a:rPr lang="en-US" dirty="0"/>
              <a:t>– Learn how to get use GitHub Copilot to solve a simple adventure.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76514-6D8C-39D5-76F7-54350BB8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0" r="24610"/>
          <a:stretch/>
        </p:blipFill>
        <p:spPr>
          <a:xfrm>
            <a:off x="6096000" y="0"/>
            <a:ext cx="6094477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6F2DFA-3F7B-654C-FD9F-755529DFD181}"/>
              </a:ext>
            </a:extLst>
          </p:cNvPr>
          <p:cNvSpPr txBox="1"/>
          <p:nvPr/>
        </p:nvSpPr>
        <p:spPr>
          <a:xfrm>
            <a:off x="680145" y="5399422"/>
            <a:ext cx="609734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hlinkClick r:id="rId3"/>
              </a:rPr>
              <a:t>https://aka.ms/CopilotAdventures 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017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hamber-of-Echoes-Narration">
            <a:hlinkClick r:id="" action="ppaction://media"/>
            <a:extLst>
              <a:ext uri="{FF2B5EF4-FFF2-40B4-BE49-F238E27FC236}">
                <a16:creationId xmlns:a16="http://schemas.microsoft.com/office/drawing/2014/main" id="{FD814FF3-9377-4A42-AA50-7BA656325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37" y="699"/>
            <a:ext cx="12192873" cy="68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/>
          </a:bodyPr>
          <a:lstStyle/>
          <a:p>
            <a:r>
              <a:rPr lang="en-US" sz="5000" dirty="0"/>
              <a:t>Fun Side Note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6C6F2DFA-3F7B-654C-FD9F-755529DFD181}"/>
              </a:ext>
            </a:extLst>
          </p:cNvPr>
          <p:cNvSpPr txBox="1"/>
          <p:nvPr/>
        </p:nvSpPr>
        <p:spPr>
          <a:xfrm>
            <a:off x="640080" y="4339272"/>
            <a:ext cx="609734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ea typeface="+mn-lt"/>
                <a:cs typeface="+mn-lt"/>
                <a:hlinkClick r:id="rId3"/>
              </a:rPr>
              <a:t>https://aka.ms/ai-avatar 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3" name="Picture 2" descr="A screenshot of a video chat&#10;&#10;Description automatically generated">
            <a:extLst>
              <a:ext uri="{FF2B5EF4-FFF2-40B4-BE49-F238E27FC236}">
                <a16:creationId xmlns:a16="http://schemas.microsoft.com/office/drawing/2014/main" id="{6A4A06C9-BDA6-809D-1DC7-3D20D6E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57" y="0"/>
            <a:ext cx="812228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54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Coding Adventures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18080" cy="33206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Clockwork Town of </a:t>
            </a:r>
            <a:r>
              <a:rPr lang="en-US" dirty="0" err="1"/>
              <a:t>Tempora</a:t>
            </a:r>
            <a:endParaRPr lang="en-US" dirty="0"/>
          </a:p>
          <a:p>
            <a:r>
              <a:rPr lang="en-US" dirty="0"/>
              <a:t>The Magical Forest of </a:t>
            </a:r>
            <a:r>
              <a:rPr lang="en-US" dirty="0" err="1"/>
              <a:t>Algora</a:t>
            </a:r>
            <a:endParaRPr lang="en-US" dirty="0"/>
          </a:p>
          <a:p>
            <a:r>
              <a:rPr lang="en-US" dirty="0"/>
              <a:t>The Celestial Alignment of </a:t>
            </a:r>
            <a:r>
              <a:rPr lang="en-US" dirty="0" err="1"/>
              <a:t>Lumoria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Lengendary</a:t>
            </a:r>
            <a:r>
              <a:rPr lang="en-US" dirty="0"/>
              <a:t> Duel of </a:t>
            </a:r>
            <a:r>
              <a:rPr lang="en-US" dirty="0" err="1"/>
              <a:t>Stonevale</a:t>
            </a:r>
            <a:endParaRPr lang="en-US" dirty="0"/>
          </a:p>
          <a:p>
            <a:r>
              <a:rPr lang="en-US" dirty="0"/>
              <a:t>The Scrolls of Eldora</a:t>
            </a:r>
          </a:p>
          <a:p>
            <a:r>
              <a:rPr lang="en-US" dirty="0"/>
              <a:t>The Gridlock Arena of Mythos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76514-6D8C-39D5-76F7-54350BB82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0" r="24610"/>
          <a:stretch/>
        </p:blipFill>
        <p:spPr>
          <a:xfrm>
            <a:off x="6096000" y="0"/>
            <a:ext cx="6094477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74717-DF21-C3E1-8E17-D3C664B6877E}"/>
              </a:ext>
            </a:extLst>
          </p:cNvPr>
          <p:cNvSpPr txBox="1"/>
          <p:nvPr/>
        </p:nvSpPr>
        <p:spPr>
          <a:xfrm>
            <a:off x="757418" y="6064118"/>
            <a:ext cx="609734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hlinkClick r:id="rId4"/>
              </a:rPr>
              <a:t>https://aka.ms/CopilotAdventures 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95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4391967ADFE8469D6C015465AD315E" ma:contentTypeVersion="10" ma:contentTypeDescription="Create a new document." ma:contentTypeScope="" ma:versionID="f80c13ef4b5f8fd06b13aa8333171bd5">
  <xsd:schema xmlns:xsd="http://www.w3.org/2001/XMLSchema" xmlns:xs="http://www.w3.org/2001/XMLSchema" xmlns:p="http://schemas.microsoft.com/office/2006/metadata/properties" xmlns:ns2="b38ad2e8-7385-42ac-a943-76e9ea801cf0" xmlns:ns3="211ea7d1-7d09-49a0-8c96-644562ad20a0" targetNamespace="http://schemas.microsoft.com/office/2006/metadata/properties" ma:root="true" ma:fieldsID="e1fa8ed5b9995a25259d1a476d4ba3b4" ns2:_="" ns3:_="">
    <xsd:import namespace="b38ad2e8-7385-42ac-a943-76e9ea801cf0"/>
    <xsd:import namespace="211ea7d1-7d09-49a0-8c96-644562ad20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8ad2e8-7385-42ac-a943-76e9ea801c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1ea7d1-7d09-49a0-8c96-644562ad20a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BE4FA4-D299-4ED9-BE0B-C60741A97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8ad2e8-7385-42ac-a943-76e9ea801cf0"/>
    <ds:schemaRef ds:uri="211ea7d1-7d09-49a0-8c96-644562ad20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121C44-2D9E-418C-AE62-80984EA5D3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B47589-93BB-4C4F-9A41-A9B350C6E308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Widescreen</PresentationFormat>
  <Paragraphs>49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Roboto</vt:lpstr>
      <vt:lpstr>Office Theme</vt:lpstr>
      <vt:lpstr>PowerPoint Presentation</vt:lpstr>
      <vt:lpstr>👋 Welcome</vt:lpstr>
      <vt:lpstr>PowerPoint Presentation</vt:lpstr>
      <vt:lpstr>Agenda</vt:lpstr>
      <vt:lpstr>What are Copilot Adventures?</vt:lpstr>
      <vt:lpstr>Demo: Warmup Adventure</vt:lpstr>
      <vt:lpstr>PowerPoint Presentation</vt:lpstr>
      <vt:lpstr>Fun Side Note</vt:lpstr>
      <vt:lpstr>Coding Adventures</vt:lpstr>
      <vt:lpstr>Next Steps</vt:lpstr>
      <vt:lpstr>Q&amp;A Session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2024-08-22T16:40:40Z</dcterms:created>
  <dcterms:modified xsi:type="dcterms:W3CDTF">2024-09-28T11:50:46Z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0x0101000B4391967ADFE8469D6C015465AD315E</vt:lpwstr>
  </property>
</Properties>
</file>